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60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E9FF"/>
    <a:srgbClr val="E1A52D"/>
    <a:srgbClr val="0730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7513"/>
    <p:restoredTop sz="78230"/>
  </p:normalViewPr>
  <p:slideViewPr>
    <p:cSldViewPr snapToGrid="0" snapToObjects="1">
      <p:cViewPr>
        <p:scale>
          <a:sx n="98" d="100"/>
          <a:sy n="98" d="100"/>
        </p:scale>
        <p:origin x="11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119" d="100"/>
          <a:sy n="119" d="100"/>
        </p:scale>
        <p:origin x="505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C840120-8187-6645-A341-B5EBE700F62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1CB5CC-2457-6E4E-A130-E327A1D0AEAF}" type="pres">
      <dgm:prSet presAssocID="{CC840120-8187-6645-A341-B5EBE700F628}" presName="diagram" presStyleCnt="0">
        <dgm:presLayoutVars>
          <dgm:dir/>
          <dgm:resizeHandles val="exact"/>
        </dgm:presLayoutVars>
      </dgm:prSet>
      <dgm:spPr/>
    </dgm:pt>
  </dgm:ptLst>
  <dgm:cxnLst>
    <dgm:cxn modelId="{E2046B6F-724A-F046-AA1C-07C1BF5B4601}" type="presOf" srcId="{CC840120-8187-6645-A341-B5EBE700F628}" destId="{FA1CB5CC-2457-6E4E-A130-E327A1D0AEAF}" srcOrd="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463B84-2C24-C24C-BE99-CFAB0769A194}" type="doc">
      <dgm:prSet loTypeId="urn:microsoft.com/office/officeart/2005/8/layout/h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2C7E74-2C48-DB4C-A154-688327DCE5AF}">
      <dgm:prSet phldrT="[Text]"/>
      <dgm:spPr/>
      <dgm:t>
        <a:bodyPr/>
        <a:lstStyle/>
        <a:p>
          <a:r>
            <a:rPr lang="en-US" dirty="0"/>
            <a:t>Segment #2</a:t>
          </a:r>
        </a:p>
      </dgm:t>
    </dgm:pt>
    <dgm:pt modelId="{B37156CB-4718-5348-92E3-65B6BA4F8CD1}" type="parTrans" cxnId="{5B160F46-5046-FA42-819D-A940D4D6D5D1}">
      <dgm:prSet/>
      <dgm:spPr/>
      <dgm:t>
        <a:bodyPr/>
        <a:lstStyle/>
        <a:p>
          <a:endParaRPr lang="en-US"/>
        </a:p>
      </dgm:t>
    </dgm:pt>
    <dgm:pt modelId="{FA1F0225-42E4-254D-9660-6253372FACE4}" type="sibTrans" cxnId="{5B160F46-5046-FA42-819D-A940D4D6D5D1}">
      <dgm:prSet/>
      <dgm:spPr/>
      <dgm:t>
        <a:bodyPr/>
        <a:lstStyle/>
        <a:p>
          <a:endParaRPr lang="en-US"/>
        </a:p>
      </dgm:t>
    </dgm:pt>
    <dgm:pt modelId="{80AB0A6A-B156-4943-A95F-E88F41A86229}">
      <dgm:prSet phldrT="[Text]"/>
      <dgm:spPr/>
      <dgm:t>
        <a:bodyPr/>
        <a:lstStyle/>
        <a:p>
          <a:r>
            <a:rPr lang="en-US" dirty="0"/>
            <a:t>Purchase higher volumes of  average price  popular soaps.</a:t>
          </a:r>
        </a:p>
      </dgm:t>
    </dgm:pt>
    <dgm:pt modelId="{05FBE2D4-A8C5-E74E-8E02-9E76DC4B8565}" type="parTrans" cxnId="{E194A498-C917-1443-B6D7-11BEF6F65352}">
      <dgm:prSet/>
      <dgm:spPr/>
      <dgm:t>
        <a:bodyPr/>
        <a:lstStyle/>
        <a:p>
          <a:endParaRPr lang="en-US"/>
        </a:p>
      </dgm:t>
    </dgm:pt>
    <dgm:pt modelId="{616C3809-5F45-7B49-A34A-CEC73B0A3078}" type="sibTrans" cxnId="{E194A498-C917-1443-B6D7-11BEF6F65352}">
      <dgm:prSet/>
      <dgm:spPr/>
      <dgm:t>
        <a:bodyPr/>
        <a:lstStyle/>
        <a:p>
          <a:endParaRPr lang="en-US"/>
        </a:p>
      </dgm:t>
    </dgm:pt>
    <dgm:pt modelId="{2D55B511-C697-1849-BFCD-7876378D2EC2}">
      <dgm:prSet phldrT="[Text]"/>
      <dgm:spPr/>
      <dgm:t>
        <a:bodyPr/>
        <a:lstStyle/>
        <a:p>
          <a:r>
            <a:rPr lang="en-US" dirty="0"/>
            <a:t>Segment #1</a:t>
          </a:r>
        </a:p>
      </dgm:t>
    </dgm:pt>
    <dgm:pt modelId="{6166F416-FD8D-4F40-BF51-785982BD9836}" type="parTrans" cxnId="{BFB39BFF-04FF-1C4C-835A-506D8C17E3B2}">
      <dgm:prSet/>
      <dgm:spPr/>
      <dgm:t>
        <a:bodyPr/>
        <a:lstStyle/>
        <a:p>
          <a:endParaRPr lang="en-US"/>
        </a:p>
      </dgm:t>
    </dgm:pt>
    <dgm:pt modelId="{E2C51BC1-8067-9147-B3E2-63C3A2B2C552}" type="sibTrans" cxnId="{BFB39BFF-04FF-1C4C-835A-506D8C17E3B2}">
      <dgm:prSet/>
      <dgm:spPr/>
      <dgm:t>
        <a:bodyPr/>
        <a:lstStyle/>
        <a:p>
          <a:endParaRPr lang="en-US"/>
        </a:p>
      </dgm:t>
    </dgm:pt>
    <dgm:pt modelId="{22C78B14-8AB8-F346-AB73-160E5317D370}">
      <dgm:prSet phldrT="[Text]"/>
      <dgm:spPr/>
      <dgm:t>
        <a:bodyPr/>
        <a:lstStyle/>
        <a:p>
          <a:r>
            <a:rPr lang="en-US" dirty="0"/>
            <a:t>Higher Socioeconomic Level, Education &amp; Affluence Index</a:t>
          </a:r>
        </a:p>
      </dgm:t>
    </dgm:pt>
    <dgm:pt modelId="{20AC2B8F-99F7-EC4B-9479-3DEA3C2E8072}" type="parTrans" cxnId="{4EFBE7EC-29F4-3641-B187-3B127D903389}">
      <dgm:prSet/>
      <dgm:spPr/>
      <dgm:t>
        <a:bodyPr/>
        <a:lstStyle/>
        <a:p>
          <a:endParaRPr lang="en-US"/>
        </a:p>
      </dgm:t>
    </dgm:pt>
    <dgm:pt modelId="{D6551F3D-86D4-DD4C-940F-A524591C0B1A}" type="sibTrans" cxnId="{4EFBE7EC-29F4-3641-B187-3B127D903389}">
      <dgm:prSet/>
      <dgm:spPr/>
      <dgm:t>
        <a:bodyPr/>
        <a:lstStyle/>
        <a:p>
          <a:endParaRPr lang="en-US"/>
        </a:p>
      </dgm:t>
    </dgm:pt>
    <dgm:pt modelId="{00E14A99-E69A-904A-80BE-783FB81FDADA}">
      <dgm:prSet phldrT="[Text]"/>
      <dgm:spPr/>
      <dgm:t>
        <a:bodyPr/>
        <a:lstStyle/>
        <a:p>
          <a:r>
            <a:rPr lang="en-US" dirty="0"/>
            <a:t>Purchase smaller volumes of high price  premium soaps.</a:t>
          </a:r>
        </a:p>
      </dgm:t>
    </dgm:pt>
    <dgm:pt modelId="{B7941081-965C-4744-AE82-A047A041880D}" type="parTrans" cxnId="{02A66ABD-F8FB-4C46-B76A-C02B5CB301A0}">
      <dgm:prSet/>
      <dgm:spPr/>
      <dgm:t>
        <a:bodyPr/>
        <a:lstStyle/>
        <a:p>
          <a:endParaRPr lang="en-US"/>
        </a:p>
      </dgm:t>
    </dgm:pt>
    <dgm:pt modelId="{72573D89-4737-C642-9FDD-9F80E73C837D}" type="sibTrans" cxnId="{02A66ABD-F8FB-4C46-B76A-C02B5CB301A0}">
      <dgm:prSet/>
      <dgm:spPr/>
      <dgm:t>
        <a:bodyPr/>
        <a:lstStyle/>
        <a:p>
          <a:endParaRPr lang="en-US"/>
        </a:p>
      </dgm:t>
    </dgm:pt>
    <dgm:pt modelId="{CC0691E5-3EC4-714F-B08A-6FC5900F2D04}">
      <dgm:prSet phldrT="[Text]"/>
      <dgm:spPr/>
      <dgm:t>
        <a:bodyPr/>
        <a:lstStyle/>
        <a:p>
          <a:r>
            <a:rPr lang="en-US" dirty="0"/>
            <a:t>Segment #3</a:t>
          </a:r>
        </a:p>
      </dgm:t>
    </dgm:pt>
    <dgm:pt modelId="{D6A658BD-7EA1-AA4B-80B9-C2E6E0E996F4}" type="parTrans" cxnId="{5E27DE5B-B4BD-B54E-B679-FE0B6B66F534}">
      <dgm:prSet/>
      <dgm:spPr/>
      <dgm:t>
        <a:bodyPr/>
        <a:lstStyle/>
        <a:p>
          <a:endParaRPr lang="en-US"/>
        </a:p>
      </dgm:t>
    </dgm:pt>
    <dgm:pt modelId="{4FEFB35E-6546-6B42-9777-AC5688ED8560}" type="sibTrans" cxnId="{5E27DE5B-B4BD-B54E-B679-FE0B6B66F534}">
      <dgm:prSet/>
      <dgm:spPr/>
      <dgm:t>
        <a:bodyPr/>
        <a:lstStyle/>
        <a:p>
          <a:endParaRPr lang="en-US"/>
        </a:p>
      </dgm:t>
    </dgm:pt>
    <dgm:pt modelId="{E18D373C-C9CD-5A42-8668-9BFA06C384DE}">
      <dgm:prSet phldrT="[Text]"/>
      <dgm:spPr/>
      <dgm:t>
        <a:bodyPr/>
        <a:lstStyle/>
        <a:p>
          <a:r>
            <a:rPr lang="en-US" dirty="0"/>
            <a:t>Low Socioeconomic Level, Education &amp; Affluence Index</a:t>
          </a:r>
        </a:p>
      </dgm:t>
    </dgm:pt>
    <dgm:pt modelId="{A35A2D97-B6D3-EF41-8BAD-0F1CFD208B58}" type="parTrans" cxnId="{A720077E-92C0-474D-A85C-E6F61A154271}">
      <dgm:prSet/>
      <dgm:spPr/>
      <dgm:t>
        <a:bodyPr/>
        <a:lstStyle/>
        <a:p>
          <a:endParaRPr lang="en-US"/>
        </a:p>
      </dgm:t>
    </dgm:pt>
    <dgm:pt modelId="{49369CDB-AE83-5F40-80B6-89A2460F2B4B}" type="sibTrans" cxnId="{A720077E-92C0-474D-A85C-E6F61A154271}">
      <dgm:prSet/>
      <dgm:spPr/>
      <dgm:t>
        <a:bodyPr/>
        <a:lstStyle/>
        <a:p>
          <a:endParaRPr lang="en-US"/>
        </a:p>
      </dgm:t>
    </dgm:pt>
    <dgm:pt modelId="{6135354A-EFEE-A248-9F23-8367240C5DA6}">
      <dgm:prSet phldrT="[Text]"/>
      <dgm:spPr/>
      <dgm:t>
        <a:bodyPr/>
        <a:lstStyle/>
        <a:p>
          <a:r>
            <a:rPr lang="en-US" dirty="0"/>
            <a:t>Average Socioeconomic Level, Education &amp; Affluence Index</a:t>
          </a:r>
        </a:p>
      </dgm:t>
    </dgm:pt>
    <dgm:pt modelId="{15F225B1-0F57-9A45-B3C0-7DE07D812F14}" type="sibTrans" cxnId="{14D78149-ACEC-EF4A-A84F-A20D290053C2}">
      <dgm:prSet/>
      <dgm:spPr/>
      <dgm:t>
        <a:bodyPr/>
        <a:lstStyle/>
        <a:p>
          <a:endParaRPr lang="en-US"/>
        </a:p>
      </dgm:t>
    </dgm:pt>
    <dgm:pt modelId="{0021A0FC-F484-1449-88F0-5D37F74D1247}" type="parTrans" cxnId="{14D78149-ACEC-EF4A-A84F-A20D290053C2}">
      <dgm:prSet/>
      <dgm:spPr/>
      <dgm:t>
        <a:bodyPr/>
        <a:lstStyle/>
        <a:p>
          <a:endParaRPr lang="en-US"/>
        </a:p>
      </dgm:t>
    </dgm:pt>
    <dgm:pt modelId="{9F2B8A7E-E926-984B-B498-E92F005A7470}">
      <dgm:prSet phldrT="[Text]"/>
      <dgm:spPr/>
      <dgm:t>
        <a:bodyPr/>
        <a:lstStyle/>
        <a:p>
          <a:r>
            <a:rPr lang="en-US" dirty="0"/>
            <a:t>Less likely to purchase during promotional period.</a:t>
          </a:r>
        </a:p>
      </dgm:t>
    </dgm:pt>
    <dgm:pt modelId="{3843C827-9712-9644-B16B-26D5A518368B}" type="parTrans" cxnId="{C9BF4C23-B7AC-A54E-AEE3-F380CCCB74D5}">
      <dgm:prSet/>
      <dgm:spPr/>
      <dgm:t>
        <a:bodyPr/>
        <a:lstStyle/>
        <a:p>
          <a:endParaRPr lang="en-US"/>
        </a:p>
      </dgm:t>
    </dgm:pt>
    <dgm:pt modelId="{09058CB3-A43C-A146-880F-0539962E7163}" type="sibTrans" cxnId="{C9BF4C23-B7AC-A54E-AEE3-F380CCCB74D5}">
      <dgm:prSet/>
      <dgm:spPr/>
      <dgm:t>
        <a:bodyPr/>
        <a:lstStyle/>
        <a:p>
          <a:endParaRPr lang="en-US"/>
        </a:p>
      </dgm:t>
    </dgm:pt>
    <dgm:pt modelId="{DA4F2F17-4221-1C4D-9C7A-681A8AF2A8FD}">
      <dgm:prSet phldrT="[Text]"/>
      <dgm:spPr/>
      <dgm:t>
        <a:bodyPr/>
        <a:lstStyle/>
        <a:p>
          <a:r>
            <a:rPr lang="en-US" dirty="0"/>
            <a:t>More likely to purchase during promotional period.</a:t>
          </a:r>
        </a:p>
      </dgm:t>
    </dgm:pt>
    <dgm:pt modelId="{F09D90AB-7B36-464F-8641-A1128DC82224}" type="parTrans" cxnId="{B5D9FD31-78AA-2044-8D16-54A705085065}">
      <dgm:prSet/>
      <dgm:spPr/>
      <dgm:t>
        <a:bodyPr/>
        <a:lstStyle/>
        <a:p>
          <a:endParaRPr lang="en-US"/>
        </a:p>
      </dgm:t>
    </dgm:pt>
    <dgm:pt modelId="{56D9D638-3C7B-4F40-8A0C-AC882FABACE1}" type="sibTrans" cxnId="{B5D9FD31-78AA-2044-8D16-54A705085065}">
      <dgm:prSet/>
      <dgm:spPr/>
      <dgm:t>
        <a:bodyPr/>
        <a:lstStyle/>
        <a:p>
          <a:endParaRPr lang="en-US"/>
        </a:p>
      </dgm:t>
    </dgm:pt>
    <dgm:pt modelId="{EF5A59B8-96FE-1F45-B45D-97D1272B82CE}">
      <dgm:prSet/>
      <dgm:spPr/>
      <dgm:t>
        <a:bodyPr/>
        <a:lstStyle/>
        <a:p>
          <a:r>
            <a:rPr lang="en-US" dirty="0"/>
            <a:t>Purchase less volumes of low-price  economy soaps.</a:t>
          </a:r>
        </a:p>
      </dgm:t>
    </dgm:pt>
    <dgm:pt modelId="{8F9E25F3-C296-E847-B6EC-B7AB97B83BE5}" type="parTrans" cxnId="{9B4BEB78-FBC8-154B-AE25-49ADD8224191}">
      <dgm:prSet/>
      <dgm:spPr/>
      <dgm:t>
        <a:bodyPr/>
        <a:lstStyle/>
        <a:p>
          <a:endParaRPr lang="en-US"/>
        </a:p>
      </dgm:t>
    </dgm:pt>
    <dgm:pt modelId="{6CB8225E-95E4-224F-8582-62F8FE7B2355}" type="sibTrans" cxnId="{9B4BEB78-FBC8-154B-AE25-49ADD8224191}">
      <dgm:prSet/>
      <dgm:spPr/>
      <dgm:t>
        <a:bodyPr/>
        <a:lstStyle/>
        <a:p>
          <a:endParaRPr lang="en-US"/>
        </a:p>
      </dgm:t>
    </dgm:pt>
    <dgm:pt modelId="{DC0553F0-4E68-994C-B5FB-1FA309284D5D}">
      <dgm:prSet/>
      <dgm:spPr/>
      <dgm:t>
        <a:bodyPr/>
        <a:lstStyle/>
        <a:p>
          <a:r>
            <a:rPr lang="en-US" dirty="0"/>
            <a:t>Most likely to purchase during promotional period.</a:t>
          </a:r>
        </a:p>
      </dgm:t>
    </dgm:pt>
    <dgm:pt modelId="{2587A58B-86F1-BE43-8AEB-028100A026F7}" type="parTrans" cxnId="{E0ED5023-CD5E-4242-A5F8-A76DFA37D99D}">
      <dgm:prSet/>
      <dgm:spPr/>
      <dgm:t>
        <a:bodyPr/>
        <a:lstStyle/>
        <a:p>
          <a:endParaRPr lang="en-US"/>
        </a:p>
      </dgm:t>
    </dgm:pt>
    <dgm:pt modelId="{B0F7B9A0-4E3B-FE48-A963-97E0E5765FFB}" type="sibTrans" cxnId="{E0ED5023-CD5E-4242-A5F8-A76DFA37D99D}">
      <dgm:prSet/>
      <dgm:spPr/>
      <dgm:t>
        <a:bodyPr/>
        <a:lstStyle/>
        <a:p>
          <a:endParaRPr lang="en-US"/>
        </a:p>
      </dgm:t>
    </dgm:pt>
    <dgm:pt modelId="{80B9CF31-741E-B148-93B5-D8FA30A511E6}">
      <dgm:prSet/>
      <dgm:spPr/>
      <dgm:t>
        <a:bodyPr/>
        <a:lstStyle/>
        <a:p>
          <a:r>
            <a:rPr lang="en-US" dirty="0"/>
            <a:t>Most Loyal Customers </a:t>
          </a:r>
        </a:p>
      </dgm:t>
    </dgm:pt>
    <dgm:pt modelId="{18CC8913-5E22-F44E-B668-96EE26C653C4}" type="parTrans" cxnId="{D799EEF6-62E8-FB4E-A076-912F95430819}">
      <dgm:prSet/>
      <dgm:spPr/>
      <dgm:t>
        <a:bodyPr/>
        <a:lstStyle/>
        <a:p>
          <a:endParaRPr lang="en-US"/>
        </a:p>
      </dgm:t>
    </dgm:pt>
    <dgm:pt modelId="{A9FA6C49-44A7-0548-8707-6E1DE92D9943}" type="sibTrans" cxnId="{D799EEF6-62E8-FB4E-A076-912F95430819}">
      <dgm:prSet/>
      <dgm:spPr/>
      <dgm:t>
        <a:bodyPr/>
        <a:lstStyle/>
        <a:p>
          <a:endParaRPr lang="en-US"/>
        </a:p>
      </dgm:t>
    </dgm:pt>
    <dgm:pt modelId="{1596EE42-9195-094E-BE66-C5AFC120E9A3}">
      <dgm:prSet phldrT="[Text]"/>
      <dgm:spPr/>
      <dgm:t>
        <a:bodyPr/>
        <a:lstStyle/>
        <a:p>
          <a:r>
            <a:rPr lang="en-US" dirty="0"/>
            <a:t> Least Loyalty</a:t>
          </a:r>
        </a:p>
      </dgm:t>
    </dgm:pt>
    <dgm:pt modelId="{D337153A-EA40-3F41-9858-9856F696BC6D}" type="parTrans" cxnId="{CE38C5E1-8066-F84C-94F2-4A1CF60AD85F}">
      <dgm:prSet/>
      <dgm:spPr/>
      <dgm:t>
        <a:bodyPr/>
        <a:lstStyle/>
        <a:p>
          <a:endParaRPr lang="en-US"/>
        </a:p>
      </dgm:t>
    </dgm:pt>
    <dgm:pt modelId="{FC96E783-ECDE-734D-83E4-6365510DE8EC}" type="sibTrans" cxnId="{CE38C5E1-8066-F84C-94F2-4A1CF60AD85F}">
      <dgm:prSet/>
      <dgm:spPr/>
      <dgm:t>
        <a:bodyPr/>
        <a:lstStyle/>
        <a:p>
          <a:endParaRPr lang="en-US"/>
        </a:p>
      </dgm:t>
    </dgm:pt>
    <dgm:pt modelId="{F2C70758-A58A-1F4B-9BB5-D189911769ED}">
      <dgm:prSet phldrT="[Text]"/>
      <dgm:spPr/>
      <dgm:t>
        <a:bodyPr/>
        <a:lstStyle/>
        <a:p>
          <a:r>
            <a:rPr lang="en-US" dirty="0"/>
            <a:t>Less Brand loyalty </a:t>
          </a:r>
        </a:p>
      </dgm:t>
    </dgm:pt>
    <dgm:pt modelId="{E400502F-150D-5148-849B-14B3DA7E5EBE}" type="parTrans" cxnId="{A99B527B-25B4-2D4E-BEB9-083C6FB04355}">
      <dgm:prSet/>
      <dgm:spPr/>
      <dgm:t>
        <a:bodyPr/>
        <a:lstStyle/>
        <a:p>
          <a:endParaRPr lang="en-US"/>
        </a:p>
      </dgm:t>
    </dgm:pt>
    <dgm:pt modelId="{6CEA3BF8-6AAF-2D4F-BECD-D0C4F53C2177}" type="sibTrans" cxnId="{A99B527B-25B4-2D4E-BEB9-083C6FB04355}">
      <dgm:prSet/>
      <dgm:spPr/>
      <dgm:t>
        <a:bodyPr/>
        <a:lstStyle/>
        <a:p>
          <a:endParaRPr lang="en-US"/>
        </a:p>
      </dgm:t>
    </dgm:pt>
    <dgm:pt modelId="{6DCCA60E-945B-A84D-901A-09849127D482}" type="pres">
      <dgm:prSet presAssocID="{1B463B84-2C24-C24C-BE99-CFAB0769A194}" presName="Name0" presStyleCnt="0">
        <dgm:presLayoutVars>
          <dgm:dir/>
          <dgm:animLvl val="lvl"/>
          <dgm:resizeHandles val="exact"/>
        </dgm:presLayoutVars>
      </dgm:prSet>
      <dgm:spPr/>
    </dgm:pt>
    <dgm:pt modelId="{E919F152-4027-204F-BADE-D092A1419729}" type="pres">
      <dgm:prSet presAssocID="{2D55B511-C697-1849-BFCD-7876378D2EC2}" presName="composite" presStyleCnt="0"/>
      <dgm:spPr/>
    </dgm:pt>
    <dgm:pt modelId="{3D459398-DBFB-8744-B01E-A059BA1BC282}" type="pres">
      <dgm:prSet presAssocID="{2D55B511-C697-1849-BFCD-7876378D2EC2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4A527E50-3477-B445-8CCD-D30066074ABE}" type="pres">
      <dgm:prSet presAssocID="{2D55B511-C697-1849-BFCD-7876378D2EC2}" presName="desTx" presStyleLbl="alignAccFollowNode1" presStyleIdx="0" presStyleCnt="3">
        <dgm:presLayoutVars>
          <dgm:bulletEnabled val="1"/>
        </dgm:presLayoutVars>
      </dgm:prSet>
      <dgm:spPr/>
    </dgm:pt>
    <dgm:pt modelId="{FDE2C919-97E9-6545-975F-D8FC5F24D4DE}" type="pres">
      <dgm:prSet presAssocID="{E2C51BC1-8067-9147-B3E2-63C3A2B2C552}" presName="space" presStyleCnt="0"/>
      <dgm:spPr/>
    </dgm:pt>
    <dgm:pt modelId="{6E3EC110-7AE0-9341-A006-171A6F5A6F0A}" type="pres">
      <dgm:prSet presAssocID="{322C7E74-2C48-DB4C-A154-688327DCE5AF}" presName="composite" presStyleCnt="0"/>
      <dgm:spPr/>
    </dgm:pt>
    <dgm:pt modelId="{346F29CC-68F2-104A-A98B-6D72BD5E02E3}" type="pres">
      <dgm:prSet presAssocID="{322C7E74-2C48-DB4C-A154-688327DCE5AF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D312EBBD-C3EC-3349-9C9E-B741A83A583C}" type="pres">
      <dgm:prSet presAssocID="{322C7E74-2C48-DB4C-A154-688327DCE5AF}" presName="desTx" presStyleLbl="alignAccFollowNode1" presStyleIdx="1" presStyleCnt="3">
        <dgm:presLayoutVars>
          <dgm:bulletEnabled val="1"/>
        </dgm:presLayoutVars>
      </dgm:prSet>
      <dgm:spPr/>
    </dgm:pt>
    <dgm:pt modelId="{3A9036BD-B734-494D-A250-C7BE971465ED}" type="pres">
      <dgm:prSet presAssocID="{FA1F0225-42E4-254D-9660-6253372FACE4}" presName="space" presStyleCnt="0"/>
      <dgm:spPr/>
    </dgm:pt>
    <dgm:pt modelId="{E0749E74-2FCF-E44D-A2F8-43CD8C47A3F5}" type="pres">
      <dgm:prSet presAssocID="{CC0691E5-3EC4-714F-B08A-6FC5900F2D04}" presName="composite" presStyleCnt="0"/>
      <dgm:spPr/>
    </dgm:pt>
    <dgm:pt modelId="{919D5F84-FE99-F543-9A92-86F2DDE89DF7}" type="pres">
      <dgm:prSet presAssocID="{CC0691E5-3EC4-714F-B08A-6FC5900F2D0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8DF8D37-8A72-A94C-8210-96C9E11341ED}" type="pres">
      <dgm:prSet presAssocID="{CC0691E5-3EC4-714F-B08A-6FC5900F2D04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9BF4C23-B7AC-A54E-AEE3-F380CCCB74D5}" srcId="{322C7E74-2C48-DB4C-A154-688327DCE5AF}" destId="{9F2B8A7E-E926-984B-B498-E92F005A7470}" srcOrd="2" destOrd="0" parTransId="{3843C827-9712-9644-B16B-26D5A518368B}" sibTransId="{09058CB3-A43C-A146-880F-0539962E7163}"/>
    <dgm:cxn modelId="{E0ED5023-CD5E-4242-A5F8-A76DFA37D99D}" srcId="{CC0691E5-3EC4-714F-B08A-6FC5900F2D04}" destId="{DC0553F0-4E68-994C-B5FB-1FA309284D5D}" srcOrd="2" destOrd="0" parTransId="{2587A58B-86F1-BE43-8AEB-028100A026F7}" sibTransId="{B0F7B9A0-4E3B-FE48-A963-97E0E5765FFB}"/>
    <dgm:cxn modelId="{01C21C27-21AD-DD40-B6E1-E4E258A3B3D0}" type="presOf" srcId="{00E14A99-E69A-904A-80BE-783FB81FDADA}" destId="{4A527E50-3477-B445-8CCD-D30066074ABE}" srcOrd="0" destOrd="1" presId="urn:microsoft.com/office/officeart/2005/8/layout/hList1"/>
    <dgm:cxn modelId="{B5D9FD31-78AA-2044-8D16-54A705085065}" srcId="{2D55B511-C697-1849-BFCD-7876378D2EC2}" destId="{DA4F2F17-4221-1C4D-9C7A-681A8AF2A8FD}" srcOrd="2" destOrd="0" parTransId="{F09D90AB-7B36-464F-8641-A1128DC82224}" sibTransId="{56D9D638-3C7B-4F40-8A0C-AC882FABACE1}"/>
    <dgm:cxn modelId="{5B62183D-3D21-0249-88B4-E88C093D75C2}" type="presOf" srcId="{EF5A59B8-96FE-1F45-B45D-97D1272B82CE}" destId="{18DF8D37-8A72-A94C-8210-96C9E11341ED}" srcOrd="0" destOrd="1" presId="urn:microsoft.com/office/officeart/2005/8/layout/hList1"/>
    <dgm:cxn modelId="{5B160F46-5046-FA42-819D-A940D4D6D5D1}" srcId="{1B463B84-2C24-C24C-BE99-CFAB0769A194}" destId="{322C7E74-2C48-DB4C-A154-688327DCE5AF}" srcOrd="1" destOrd="0" parTransId="{B37156CB-4718-5348-92E3-65B6BA4F8CD1}" sibTransId="{FA1F0225-42E4-254D-9660-6253372FACE4}"/>
    <dgm:cxn modelId="{E8664146-7F3E-464D-BFB3-A9ED07201533}" type="presOf" srcId="{80AB0A6A-B156-4943-A95F-E88F41A86229}" destId="{D312EBBD-C3EC-3349-9C9E-B741A83A583C}" srcOrd="0" destOrd="1" presId="urn:microsoft.com/office/officeart/2005/8/layout/hList1"/>
    <dgm:cxn modelId="{60675447-17E9-EB4F-9FA9-EAAF512D824B}" type="presOf" srcId="{DC0553F0-4E68-994C-B5FB-1FA309284D5D}" destId="{18DF8D37-8A72-A94C-8210-96C9E11341ED}" srcOrd="0" destOrd="2" presId="urn:microsoft.com/office/officeart/2005/8/layout/hList1"/>
    <dgm:cxn modelId="{BD150C48-E2AE-3942-8049-1CE2BD378E5A}" type="presOf" srcId="{22C78B14-8AB8-F346-AB73-160E5317D370}" destId="{4A527E50-3477-B445-8CCD-D30066074ABE}" srcOrd="0" destOrd="0" presId="urn:microsoft.com/office/officeart/2005/8/layout/hList1"/>
    <dgm:cxn modelId="{14D78149-ACEC-EF4A-A84F-A20D290053C2}" srcId="{322C7E74-2C48-DB4C-A154-688327DCE5AF}" destId="{6135354A-EFEE-A248-9F23-8367240C5DA6}" srcOrd="0" destOrd="0" parTransId="{0021A0FC-F484-1449-88F0-5D37F74D1247}" sibTransId="{15F225B1-0F57-9A45-B3C0-7DE07D812F14}"/>
    <dgm:cxn modelId="{838D684B-CF8C-CC46-9343-BF2EA21062B0}" type="presOf" srcId="{1B463B84-2C24-C24C-BE99-CFAB0769A194}" destId="{6DCCA60E-945B-A84D-901A-09849127D482}" srcOrd="0" destOrd="0" presId="urn:microsoft.com/office/officeart/2005/8/layout/hList1"/>
    <dgm:cxn modelId="{C29BE958-206B-9C47-8B40-D442A9BC306D}" type="presOf" srcId="{322C7E74-2C48-DB4C-A154-688327DCE5AF}" destId="{346F29CC-68F2-104A-A98B-6D72BD5E02E3}" srcOrd="0" destOrd="0" presId="urn:microsoft.com/office/officeart/2005/8/layout/hList1"/>
    <dgm:cxn modelId="{5E27DE5B-B4BD-B54E-B679-FE0B6B66F534}" srcId="{1B463B84-2C24-C24C-BE99-CFAB0769A194}" destId="{CC0691E5-3EC4-714F-B08A-6FC5900F2D04}" srcOrd="2" destOrd="0" parTransId="{D6A658BD-7EA1-AA4B-80B9-C2E6E0E996F4}" sibTransId="{4FEFB35E-6546-6B42-9777-AC5688ED8560}"/>
    <dgm:cxn modelId="{35EEDB60-04D6-3D48-870C-E15000184199}" type="presOf" srcId="{9F2B8A7E-E926-984B-B498-E92F005A7470}" destId="{D312EBBD-C3EC-3349-9C9E-B741A83A583C}" srcOrd="0" destOrd="2" presId="urn:microsoft.com/office/officeart/2005/8/layout/hList1"/>
    <dgm:cxn modelId="{723D4D69-0D37-DA48-A2C1-355587A53A69}" type="presOf" srcId="{2D55B511-C697-1849-BFCD-7876378D2EC2}" destId="{3D459398-DBFB-8744-B01E-A059BA1BC282}" srcOrd="0" destOrd="0" presId="urn:microsoft.com/office/officeart/2005/8/layout/hList1"/>
    <dgm:cxn modelId="{249C2273-65AA-6D42-9925-36D133C10B28}" type="presOf" srcId="{6135354A-EFEE-A248-9F23-8367240C5DA6}" destId="{D312EBBD-C3EC-3349-9C9E-B741A83A583C}" srcOrd="0" destOrd="0" presId="urn:microsoft.com/office/officeart/2005/8/layout/hList1"/>
    <dgm:cxn modelId="{9B4BEB78-FBC8-154B-AE25-49ADD8224191}" srcId="{CC0691E5-3EC4-714F-B08A-6FC5900F2D04}" destId="{EF5A59B8-96FE-1F45-B45D-97D1272B82CE}" srcOrd="1" destOrd="0" parTransId="{8F9E25F3-C296-E847-B6EC-B7AB97B83BE5}" sibTransId="{6CB8225E-95E4-224F-8582-62F8FE7B2355}"/>
    <dgm:cxn modelId="{23DF9979-1DC9-A24D-9F5D-6E6A02582848}" type="presOf" srcId="{1596EE42-9195-094E-BE66-C5AFC120E9A3}" destId="{4A527E50-3477-B445-8CCD-D30066074ABE}" srcOrd="0" destOrd="3" presId="urn:microsoft.com/office/officeart/2005/8/layout/hList1"/>
    <dgm:cxn modelId="{E9597C7A-BEFA-894C-8685-037179C99E8A}" type="presOf" srcId="{CC0691E5-3EC4-714F-B08A-6FC5900F2D04}" destId="{919D5F84-FE99-F543-9A92-86F2DDE89DF7}" srcOrd="0" destOrd="0" presId="urn:microsoft.com/office/officeart/2005/8/layout/hList1"/>
    <dgm:cxn modelId="{A99B527B-25B4-2D4E-BEB9-083C6FB04355}" srcId="{322C7E74-2C48-DB4C-A154-688327DCE5AF}" destId="{F2C70758-A58A-1F4B-9BB5-D189911769ED}" srcOrd="3" destOrd="0" parTransId="{E400502F-150D-5148-849B-14B3DA7E5EBE}" sibTransId="{6CEA3BF8-6AAF-2D4F-BECD-D0C4F53C2177}"/>
    <dgm:cxn modelId="{A720077E-92C0-474D-A85C-E6F61A154271}" srcId="{CC0691E5-3EC4-714F-B08A-6FC5900F2D04}" destId="{E18D373C-C9CD-5A42-8668-9BFA06C384DE}" srcOrd="0" destOrd="0" parTransId="{A35A2D97-B6D3-EF41-8BAD-0F1CFD208B58}" sibTransId="{49369CDB-AE83-5F40-80B6-89A2460F2B4B}"/>
    <dgm:cxn modelId="{4F43858A-0CCD-BA43-A6AC-4D679D746196}" type="presOf" srcId="{F2C70758-A58A-1F4B-9BB5-D189911769ED}" destId="{D312EBBD-C3EC-3349-9C9E-B741A83A583C}" srcOrd="0" destOrd="3" presId="urn:microsoft.com/office/officeart/2005/8/layout/hList1"/>
    <dgm:cxn modelId="{560F6B92-0BF1-424F-A9EA-B354DF8AD411}" type="presOf" srcId="{DA4F2F17-4221-1C4D-9C7A-681A8AF2A8FD}" destId="{4A527E50-3477-B445-8CCD-D30066074ABE}" srcOrd="0" destOrd="2" presId="urn:microsoft.com/office/officeart/2005/8/layout/hList1"/>
    <dgm:cxn modelId="{E194A498-C917-1443-B6D7-11BEF6F65352}" srcId="{322C7E74-2C48-DB4C-A154-688327DCE5AF}" destId="{80AB0A6A-B156-4943-A95F-E88F41A86229}" srcOrd="1" destOrd="0" parTransId="{05FBE2D4-A8C5-E74E-8E02-9E76DC4B8565}" sibTransId="{616C3809-5F45-7B49-A34A-CEC73B0A3078}"/>
    <dgm:cxn modelId="{F486A5AA-0A1C-3E43-B5C0-6A0EE42EB330}" type="presOf" srcId="{80B9CF31-741E-B148-93B5-D8FA30A511E6}" destId="{18DF8D37-8A72-A94C-8210-96C9E11341ED}" srcOrd="0" destOrd="3" presId="urn:microsoft.com/office/officeart/2005/8/layout/hList1"/>
    <dgm:cxn modelId="{02A66ABD-F8FB-4C46-B76A-C02B5CB301A0}" srcId="{2D55B511-C697-1849-BFCD-7876378D2EC2}" destId="{00E14A99-E69A-904A-80BE-783FB81FDADA}" srcOrd="1" destOrd="0" parTransId="{B7941081-965C-4744-AE82-A047A041880D}" sibTransId="{72573D89-4737-C642-9FDD-9F80E73C837D}"/>
    <dgm:cxn modelId="{CE38C5E1-8066-F84C-94F2-4A1CF60AD85F}" srcId="{2D55B511-C697-1849-BFCD-7876378D2EC2}" destId="{1596EE42-9195-094E-BE66-C5AFC120E9A3}" srcOrd="3" destOrd="0" parTransId="{D337153A-EA40-3F41-9858-9856F696BC6D}" sibTransId="{FC96E783-ECDE-734D-83E4-6365510DE8EC}"/>
    <dgm:cxn modelId="{75F0D9E4-DAA6-534D-82C7-1C09CF675D68}" type="presOf" srcId="{E18D373C-C9CD-5A42-8668-9BFA06C384DE}" destId="{18DF8D37-8A72-A94C-8210-96C9E11341ED}" srcOrd="0" destOrd="0" presId="urn:microsoft.com/office/officeart/2005/8/layout/hList1"/>
    <dgm:cxn modelId="{4EFBE7EC-29F4-3641-B187-3B127D903389}" srcId="{2D55B511-C697-1849-BFCD-7876378D2EC2}" destId="{22C78B14-8AB8-F346-AB73-160E5317D370}" srcOrd="0" destOrd="0" parTransId="{20AC2B8F-99F7-EC4B-9479-3DEA3C2E8072}" sibTransId="{D6551F3D-86D4-DD4C-940F-A524591C0B1A}"/>
    <dgm:cxn modelId="{D799EEF6-62E8-FB4E-A076-912F95430819}" srcId="{CC0691E5-3EC4-714F-B08A-6FC5900F2D04}" destId="{80B9CF31-741E-B148-93B5-D8FA30A511E6}" srcOrd="3" destOrd="0" parTransId="{18CC8913-5E22-F44E-B668-96EE26C653C4}" sibTransId="{A9FA6C49-44A7-0548-8707-6E1DE92D9943}"/>
    <dgm:cxn modelId="{BFB39BFF-04FF-1C4C-835A-506D8C17E3B2}" srcId="{1B463B84-2C24-C24C-BE99-CFAB0769A194}" destId="{2D55B511-C697-1849-BFCD-7876378D2EC2}" srcOrd="0" destOrd="0" parTransId="{6166F416-FD8D-4F40-BF51-785982BD9836}" sibTransId="{E2C51BC1-8067-9147-B3E2-63C3A2B2C552}"/>
    <dgm:cxn modelId="{8958D7AC-A2F2-134E-B6AD-A42EDC9BD53C}" type="presParOf" srcId="{6DCCA60E-945B-A84D-901A-09849127D482}" destId="{E919F152-4027-204F-BADE-D092A1419729}" srcOrd="0" destOrd="0" presId="urn:microsoft.com/office/officeart/2005/8/layout/hList1"/>
    <dgm:cxn modelId="{8F2120E3-A961-B64B-B90C-C3A505A123FC}" type="presParOf" srcId="{E919F152-4027-204F-BADE-D092A1419729}" destId="{3D459398-DBFB-8744-B01E-A059BA1BC282}" srcOrd="0" destOrd="0" presId="urn:microsoft.com/office/officeart/2005/8/layout/hList1"/>
    <dgm:cxn modelId="{96835E0F-828E-0644-BE90-5FC3CB59DF5D}" type="presParOf" srcId="{E919F152-4027-204F-BADE-D092A1419729}" destId="{4A527E50-3477-B445-8CCD-D30066074ABE}" srcOrd="1" destOrd="0" presId="urn:microsoft.com/office/officeart/2005/8/layout/hList1"/>
    <dgm:cxn modelId="{48A4AECD-348F-0643-8633-E1AC799506E8}" type="presParOf" srcId="{6DCCA60E-945B-A84D-901A-09849127D482}" destId="{FDE2C919-97E9-6545-975F-D8FC5F24D4DE}" srcOrd="1" destOrd="0" presId="urn:microsoft.com/office/officeart/2005/8/layout/hList1"/>
    <dgm:cxn modelId="{F8C7FD99-BE1F-9841-AA16-0D2D6E04CF30}" type="presParOf" srcId="{6DCCA60E-945B-A84D-901A-09849127D482}" destId="{6E3EC110-7AE0-9341-A006-171A6F5A6F0A}" srcOrd="2" destOrd="0" presId="urn:microsoft.com/office/officeart/2005/8/layout/hList1"/>
    <dgm:cxn modelId="{F5709988-7965-3446-A3AE-E23B343B8898}" type="presParOf" srcId="{6E3EC110-7AE0-9341-A006-171A6F5A6F0A}" destId="{346F29CC-68F2-104A-A98B-6D72BD5E02E3}" srcOrd="0" destOrd="0" presId="urn:microsoft.com/office/officeart/2005/8/layout/hList1"/>
    <dgm:cxn modelId="{9A5FD1C6-F7BA-254C-8B1D-5D246387687C}" type="presParOf" srcId="{6E3EC110-7AE0-9341-A006-171A6F5A6F0A}" destId="{D312EBBD-C3EC-3349-9C9E-B741A83A583C}" srcOrd="1" destOrd="0" presId="urn:microsoft.com/office/officeart/2005/8/layout/hList1"/>
    <dgm:cxn modelId="{679877F9-DEF0-794D-86E2-F01EACBDE5E5}" type="presParOf" srcId="{6DCCA60E-945B-A84D-901A-09849127D482}" destId="{3A9036BD-B734-494D-A250-C7BE971465ED}" srcOrd="3" destOrd="0" presId="urn:microsoft.com/office/officeart/2005/8/layout/hList1"/>
    <dgm:cxn modelId="{B3C7AA15-D7CA-DF41-BFE6-5866BB6CCDF8}" type="presParOf" srcId="{6DCCA60E-945B-A84D-901A-09849127D482}" destId="{E0749E74-2FCF-E44D-A2F8-43CD8C47A3F5}" srcOrd="4" destOrd="0" presId="urn:microsoft.com/office/officeart/2005/8/layout/hList1"/>
    <dgm:cxn modelId="{4D1E5CBE-D817-004B-A1D9-5CB5A7ADD87D}" type="presParOf" srcId="{E0749E74-2FCF-E44D-A2F8-43CD8C47A3F5}" destId="{919D5F84-FE99-F543-9A92-86F2DDE89DF7}" srcOrd="0" destOrd="0" presId="urn:microsoft.com/office/officeart/2005/8/layout/hList1"/>
    <dgm:cxn modelId="{E0C4CBDD-B78E-334D-8D0B-1547D73378A2}" type="presParOf" srcId="{E0749E74-2FCF-E44D-A2F8-43CD8C47A3F5}" destId="{18DF8D37-8A72-A94C-8210-96C9E11341ED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216A2C-D0DF-844D-9B74-575C65B68C2F}" type="doc">
      <dgm:prSet loTypeId="urn:microsoft.com/office/officeart/2005/8/layout/lis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27D1189-B345-114A-BD26-1AAB799974B0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Women aging 35 years and above</a:t>
          </a:r>
        </a:p>
      </dgm:t>
    </dgm:pt>
    <dgm:pt modelId="{87573B6D-D274-C44D-BFAE-40C5B37EBA4D}" type="parTrans" cxnId="{F39D138D-056A-FF47-A5CD-1EF63FA74F8C}">
      <dgm:prSet/>
      <dgm:spPr/>
      <dgm:t>
        <a:bodyPr/>
        <a:lstStyle/>
        <a:p>
          <a:pPr algn="ctr"/>
          <a:endParaRPr lang="en-US"/>
        </a:p>
      </dgm:t>
    </dgm:pt>
    <dgm:pt modelId="{133A1E83-64E4-C04B-B3E2-1725A6833773}" type="sibTrans" cxnId="{F39D138D-056A-FF47-A5CD-1EF63FA74F8C}">
      <dgm:prSet/>
      <dgm:spPr/>
      <dgm:t>
        <a:bodyPr/>
        <a:lstStyle/>
        <a:p>
          <a:pPr algn="ctr"/>
          <a:endParaRPr lang="en-US"/>
        </a:p>
      </dgm:t>
    </dgm:pt>
    <dgm:pt modelId="{9360F827-74EB-9242-8A21-03AB47750DAA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3-5 members in a household</a:t>
          </a:r>
        </a:p>
      </dgm:t>
    </dgm:pt>
    <dgm:pt modelId="{4C79D322-BAD6-AD41-8B12-FC052BF9B86B}" type="parTrans" cxnId="{895CB477-557D-5A43-ADC4-9FB649F7369D}">
      <dgm:prSet/>
      <dgm:spPr/>
      <dgm:t>
        <a:bodyPr/>
        <a:lstStyle/>
        <a:p>
          <a:pPr algn="ctr"/>
          <a:endParaRPr lang="en-US"/>
        </a:p>
      </dgm:t>
    </dgm:pt>
    <dgm:pt modelId="{767790A8-7D67-6742-9981-5ECEA05CEB33}" type="sibTrans" cxnId="{895CB477-557D-5A43-ADC4-9FB649F7369D}">
      <dgm:prSet/>
      <dgm:spPr/>
      <dgm:t>
        <a:bodyPr/>
        <a:lstStyle/>
        <a:p>
          <a:pPr algn="ctr"/>
          <a:endParaRPr lang="en-US"/>
        </a:p>
      </dgm:t>
    </dgm:pt>
    <dgm:pt modelId="{22776802-9175-D442-BFCA-7B3AA16624EC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Children ages 7 and up</a:t>
          </a:r>
        </a:p>
      </dgm:t>
    </dgm:pt>
    <dgm:pt modelId="{8B9C1E45-2D78-6E4A-BB9B-0F75EBD08516}" type="parTrans" cxnId="{A0212AC5-0728-2B4B-BD8D-A0A8E4C19EDC}">
      <dgm:prSet/>
      <dgm:spPr/>
      <dgm:t>
        <a:bodyPr/>
        <a:lstStyle/>
        <a:p>
          <a:pPr algn="ctr"/>
          <a:endParaRPr lang="en-US"/>
        </a:p>
      </dgm:t>
    </dgm:pt>
    <dgm:pt modelId="{45990F5F-ACF0-D845-81F2-3B5BDA5E7E42}" type="sibTrans" cxnId="{A0212AC5-0728-2B4B-BD8D-A0A8E4C19EDC}">
      <dgm:prSet/>
      <dgm:spPr/>
      <dgm:t>
        <a:bodyPr/>
        <a:lstStyle/>
        <a:p>
          <a:pPr algn="ctr"/>
          <a:endParaRPr lang="en-US"/>
        </a:p>
      </dgm:t>
    </dgm:pt>
    <dgm:pt modelId="{AD853C74-059A-644C-ACE5-D965AFFD8103}">
      <dgm:prSet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Watch Television</a:t>
          </a:r>
        </a:p>
      </dgm:t>
    </dgm:pt>
    <dgm:pt modelId="{17BA92B5-A4C2-2949-A041-57E62B2B11FF}" type="sibTrans" cxnId="{A07BF0BD-F0F7-EF44-A37C-E9B899C3F4C7}">
      <dgm:prSet/>
      <dgm:spPr/>
      <dgm:t>
        <a:bodyPr/>
        <a:lstStyle/>
        <a:p>
          <a:pPr algn="ctr"/>
          <a:endParaRPr lang="en-US"/>
        </a:p>
      </dgm:t>
    </dgm:pt>
    <dgm:pt modelId="{1DA784D2-181F-FA4B-A3AA-AB810E9A80CD}" type="parTrans" cxnId="{A07BF0BD-F0F7-EF44-A37C-E9B899C3F4C7}">
      <dgm:prSet/>
      <dgm:spPr/>
      <dgm:t>
        <a:bodyPr/>
        <a:lstStyle/>
        <a:p>
          <a:pPr algn="ctr"/>
          <a:endParaRPr lang="en-US"/>
        </a:p>
      </dgm:t>
    </dgm:pt>
    <dgm:pt modelId="{29069E18-F512-7A4B-A3F5-9C316429AAFE}" type="pres">
      <dgm:prSet presAssocID="{1E216A2C-D0DF-844D-9B74-575C65B68C2F}" presName="linear" presStyleCnt="0">
        <dgm:presLayoutVars>
          <dgm:dir/>
          <dgm:animLvl val="lvl"/>
          <dgm:resizeHandles val="exact"/>
        </dgm:presLayoutVars>
      </dgm:prSet>
      <dgm:spPr/>
    </dgm:pt>
    <dgm:pt modelId="{F4DBA97B-E77B-D44C-AC64-E86295FD1B01}" type="pres">
      <dgm:prSet presAssocID="{B27D1189-B345-114A-BD26-1AAB799974B0}" presName="parentLin" presStyleCnt="0"/>
      <dgm:spPr/>
    </dgm:pt>
    <dgm:pt modelId="{4D1CC630-BEB3-0E4C-86D3-0F5CBE3B47E3}" type="pres">
      <dgm:prSet presAssocID="{B27D1189-B345-114A-BD26-1AAB799974B0}" presName="parentLeftMargin" presStyleLbl="node1" presStyleIdx="0" presStyleCnt="4"/>
      <dgm:spPr/>
    </dgm:pt>
    <dgm:pt modelId="{967A1E1B-69F0-6346-AF97-CDF22C369F8D}" type="pres">
      <dgm:prSet presAssocID="{B27D1189-B345-114A-BD26-1AAB799974B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FA4C0D1-0B5A-CC49-8672-BC60CCAD3E97}" type="pres">
      <dgm:prSet presAssocID="{B27D1189-B345-114A-BD26-1AAB799974B0}" presName="negativeSpace" presStyleCnt="0"/>
      <dgm:spPr/>
    </dgm:pt>
    <dgm:pt modelId="{160662E5-9991-5B4E-A1AA-EC63605277E3}" type="pres">
      <dgm:prSet presAssocID="{B27D1189-B345-114A-BD26-1AAB799974B0}" presName="childText" presStyleLbl="conFgAcc1" presStyleIdx="0" presStyleCnt="4">
        <dgm:presLayoutVars>
          <dgm:bulletEnabled val="1"/>
        </dgm:presLayoutVars>
      </dgm:prSet>
      <dgm:spPr/>
    </dgm:pt>
    <dgm:pt modelId="{1A412050-A0D3-9F48-A62D-7C756CE87450}" type="pres">
      <dgm:prSet presAssocID="{133A1E83-64E4-C04B-B3E2-1725A6833773}" presName="spaceBetweenRectangles" presStyleCnt="0"/>
      <dgm:spPr/>
    </dgm:pt>
    <dgm:pt modelId="{CFE70274-E0D7-D541-A9F2-0AF622135884}" type="pres">
      <dgm:prSet presAssocID="{9360F827-74EB-9242-8A21-03AB47750DAA}" presName="parentLin" presStyleCnt="0"/>
      <dgm:spPr/>
    </dgm:pt>
    <dgm:pt modelId="{192CD467-C113-084E-BD37-B811B597933D}" type="pres">
      <dgm:prSet presAssocID="{9360F827-74EB-9242-8A21-03AB47750DAA}" presName="parentLeftMargin" presStyleLbl="node1" presStyleIdx="0" presStyleCnt="4"/>
      <dgm:spPr/>
    </dgm:pt>
    <dgm:pt modelId="{9CC2E659-5CDF-2F4B-AE3C-79E2633AF059}" type="pres">
      <dgm:prSet presAssocID="{9360F827-74EB-9242-8A21-03AB47750DA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7A9A583-AB94-404A-B6E0-79F3362765FC}" type="pres">
      <dgm:prSet presAssocID="{9360F827-74EB-9242-8A21-03AB47750DAA}" presName="negativeSpace" presStyleCnt="0"/>
      <dgm:spPr/>
    </dgm:pt>
    <dgm:pt modelId="{7E0CD701-CB2A-9049-A945-51E99901F4EC}" type="pres">
      <dgm:prSet presAssocID="{9360F827-74EB-9242-8A21-03AB47750DAA}" presName="childText" presStyleLbl="conFgAcc1" presStyleIdx="1" presStyleCnt="4">
        <dgm:presLayoutVars>
          <dgm:bulletEnabled val="1"/>
        </dgm:presLayoutVars>
      </dgm:prSet>
      <dgm:spPr/>
    </dgm:pt>
    <dgm:pt modelId="{87C822B7-5DB1-4947-9BC5-2C2671C21F15}" type="pres">
      <dgm:prSet presAssocID="{767790A8-7D67-6742-9981-5ECEA05CEB33}" presName="spaceBetweenRectangles" presStyleCnt="0"/>
      <dgm:spPr/>
    </dgm:pt>
    <dgm:pt modelId="{B29649A5-D40D-A540-97A8-65168B740826}" type="pres">
      <dgm:prSet presAssocID="{22776802-9175-D442-BFCA-7B3AA16624EC}" presName="parentLin" presStyleCnt="0"/>
      <dgm:spPr/>
    </dgm:pt>
    <dgm:pt modelId="{0FB21520-B0E9-CF44-83B3-F257FBDB4A80}" type="pres">
      <dgm:prSet presAssocID="{22776802-9175-D442-BFCA-7B3AA16624EC}" presName="parentLeftMargin" presStyleLbl="node1" presStyleIdx="1" presStyleCnt="4"/>
      <dgm:spPr/>
    </dgm:pt>
    <dgm:pt modelId="{39146AAD-830B-1343-84DD-68A07CDC73CA}" type="pres">
      <dgm:prSet presAssocID="{22776802-9175-D442-BFCA-7B3AA16624E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D70A6F4-77FB-BD42-BDAF-CBE4CBC237EE}" type="pres">
      <dgm:prSet presAssocID="{22776802-9175-D442-BFCA-7B3AA16624EC}" presName="negativeSpace" presStyleCnt="0"/>
      <dgm:spPr/>
    </dgm:pt>
    <dgm:pt modelId="{757B2E73-6091-1F49-8167-0176252BAD17}" type="pres">
      <dgm:prSet presAssocID="{22776802-9175-D442-BFCA-7B3AA16624EC}" presName="childText" presStyleLbl="conFgAcc1" presStyleIdx="2" presStyleCnt="4">
        <dgm:presLayoutVars>
          <dgm:bulletEnabled val="1"/>
        </dgm:presLayoutVars>
      </dgm:prSet>
      <dgm:spPr/>
    </dgm:pt>
    <dgm:pt modelId="{C5C84B2C-EEBB-AC4F-9FFD-F0AC5807C980}" type="pres">
      <dgm:prSet presAssocID="{45990F5F-ACF0-D845-81F2-3B5BDA5E7E42}" presName="spaceBetweenRectangles" presStyleCnt="0"/>
      <dgm:spPr/>
    </dgm:pt>
    <dgm:pt modelId="{C9EDE23B-4830-344B-A41F-04F062022C38}" type="pres">
      <dgm:prSet presAssocID="{AD853C74-059A-644C-ACE5-D965AFFD8103}" presName="parentLin" presStyleCnt="0"/>
      <dgm:spPr/>
    </dgm:pt>
    <dgm:pt modelId="{B4599305-8952-EE4F-8E56-8483B26A4D8C}" type="pres">
      <dgm:prSet presAssocID="{AD853C74-059A-644C-ACE5-D965AFFD8103}" presName="parentLeftMargin" presStyleLbl="node1" presStyleIdx="2" presStyleCnt="4"/>
      <dgm:spPr/>
    </dgm:pt>
    <dgm:pt modelId="{DE780EC0-B4D5-994B-9B6D-13A993835047}" type="pres">
      <dgm:prSet presAssocID="{AD853C74-059A-644C-ACE5-D965AFFD810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12A8C90-991C-9747-B016-60CD69E598D6}" type="pres">
      <dgm:prSet presAssocID="{AD853C74-059A-644C-ACE5-D965AFFD8103}" presName="negativeSpace" presStyleCnt="0"/>
      <dgm:spPr/>
    </dgm:pt>
    <dgm:pt modelId="{B3ED197F-1BEE-6A49-8E1F-DE266F64908F}" type="pres">
      <dgm:prSet presAssocID="{AD853C74-059A-644C-ACE5-D965AFFD810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B933F033-02E0-AC44-8AEF-EBC7AB7BDE0A}" type="presOf" srcId="{AD853C74-059A-644C-ACE5-D965AFFD8103}" destId="{B4599305-8952-EE4F-8E56-8483B26A4D8C}" srcOrd="0" destOrd="0" presId="urn:microsoft.com/office/officeart/2005/8/layout/list1"/>
    <dgm:cxn modelId="{A5551C71-613D-9C44-974C-F1C329E34216}" type="presOf" srcId="{9360F827-74EB-9242-8A21-03AB47750DAA}" destId="{9CC2E659-5CDF-2F4B-AE3C-79E2633AF059}" srcOrd="1" destOrd="0" presId="urn:microsoft.com/office/officeart/2005/8/layout/list1"/>
    <dgm:cxn modelId="{895CB477-557D-5A43-ADC4-9FB649F7369D}" srcId="{1E216A2C-D0DF-844D-9B74-575C65B68C2F}" destId="{9360F827-74EB-9242-8A21-03AB47750DAA}" srcOrd="1" destOrd="0" parTransId="{4C79D322-BAD6-AD41-8B12-FC052BF9B86B}" sibTransId="{767790A8-7D67-6742-9981-5ECEA05CEB33}"/>
    <dgm:cxn modelId="{FC374D7E-1C71-104F-9A8D-70BF88FA084E}" type="presOf" srcId="{1E216A2C-D0DF-844D-9B74-575C65B68C2F}" destId="{29069E18-F512-7A4B-A3F5-9C316429AAFE}" srcOrd="0" destOrd="0" presId="urn:microsoft.com/office/officeart/2005/8/layout/list1"/>
    <dgm:cxn modelId="{50F00686-278B-964D-9B10-71DFE2D28EE7}" type="presOf" srcId="{22776802-9175-D442-BFCA-7B3AA16624EC}" destId="{39146AAD-830B-1343-84DD-68A07CDC73CA}" srcOrd="1" destOrd="0" presId="urn:microsoft.com/office/officeart/2005/8/layout/list1"/>
    <dgm:cxn modelId="{B139E988-4751-8D47-8C6C-768156CB21D6}" type="presOf" srcId="{B27D1189-B345-114A-BD26-1AAB799974B0}" destId="{967A1E1B-69F0-6346-AF97-CDF22C369F8D}" srcOrd="1" destOrd="0" presId="urn:microsoft.com/office/officeart/2005/8/layout/list1"/>
    <dgm:cxn modelId="{F39D138D-056A-FF47-A5CD-1EF63FA74F8C}" srcId="{1E216A2C-D0DF-844D-9B74-575C65B68C2F}" destId="{B27D1189-B345-114A-BD26-1AAB799974B0}" srcOrd="0" destOrd="0" parTransId="{87573B6D-D274-C44D-BFAE-40C5B37EBA4D}" sibTransId="{133A1E83-64E4-C04B-B3E2-1725A6833773}"/>
    <dgm:cxn modelId="{407C65B2-CF67-1E4A-8D79-BBD12ADC4529}" type="presOf" srcId="{AD853C74-059A-644C-ACE5-D965AFFD8103}" destId="{DE780EC0-B4D5-994B-9B6D-13A993835047}" srcOrd="1" destOrd="0" presId="urn:microsoft.com/office/officeart/2005/8/layout/list1"/>
    <dgm:cxn modelId="{125FDBBB-A842-F64D-9720-17DD5ECD4D59}" type="presOf" srcId="{B27D1189-B345-114A-BD26-1AAB799974B0}" destId="{4D1CC630-BEB3-0E4C-86D3-0F5CBE3B47E3}" srcOrd="0" destOrd="0" presId="urn:microsoft.com/office/officeart/2005/8/layout/list1"/>
    <dgm:cxn modelId="{A07BF0BD-F0F7-EF44-A37C-E9B899C3F4C7}" srcId="{1E216A2C-D0DF-844D-9B74-575C65B68C2F}" destId="{AD853C74-059A-644C-ACE5-D965AFFD8103}" srcOrd="3" destOrd="0" parTransId="{1DA784D2-181F-FA4B-A3AA-AB810E9A80CD}" sibTransId="{17BA92B5-A4C2-2949-A041-57E62B2B11FF}"/>
    <dgm:cxn modelId="{A0212AC5-0728-2B4B-BD8D-A0A8E4C19EDC}" srcId="{1E216A2C-D0DF-844D-9B74-575C65B68C2F}" destId="{22776802-9175-D442-BFCA-7B3AA16624EC}" srcOrd="2" destOrd="0" parTransId="{8B9C1E45-2D78-6E4A-BB9B-0F75EBD08516}" sibTransId="{45990F5F-ACF0-D845-81F2-3B5BDA5E7E42}"/>
    <dgm:cxn modelId="{15452AF7-5910-E74B-9C1E-8303A6316108}" type="presOf" srcId="{9360F827-74EB-9242-8A21-03AB47750DAA}" destId="{192CD467-C113-084E-BD37-B811B597933D}" srcOrd="0" destOrd="0" presId="urn:microsoft.com/office/officeart/2005/8/layout/list1"/>
    <dgm:cxn modelId="{7E8928FD-A396-144B-B938-F4D7DB7A33A0}" type="presOf" srcId="{22776802-9175-D442-BFCA-7B3AA16624EC}" destId="{0FB21520-B0E9-CF44-83B3-F257FBDB4A80}" srcOrd="0" destOrd="0" presId="urn:microsoft.com/office/officeart/2005/8/layout/list1"/>
    <dgm:cxn modelId="{70A2FE89-83AF-A046-B733-95A0E8B4479C}" type="presParOf" srcId="{29069E18-F512-7A4B-A3F5-9C316429AAFE}" destId="{F4DBA97B-E77B-D44C-AC64-E86295FD1B01}" srcOrd="0" destOrd="0" presId="urn:microsoft.com/office/officeart/2005/8/layout/list1"/>
    <dgm:cxn modelId="{9817E144-5CF1-6548-8D7A-5103DEAE954D}" type="presParOf" srcId="{F4DBA97B-E77B-D44C-AC64-E86295FD1B01}" destId="{4D1CC630-BEB3-0E4C-86D3-0F5CBE3B47E3}" srcOrd="0" destOrd="0" presId="urn:microsoft.com/office/officeart/2005/8/layout/list1"/>
    <dgm:cxn modelId="{65595262-42EB-ED47-830F-9756924D18AF}" type="presParOf" srcId="{F4DBA97B-E77B-D44C-AC64-E86295FD1B01}" destId="{967A1E1B-69F0-6346-AF97-CDF22C369F8D}" srcOrd="1" destOrd="0" presId="urn:microsoft.com/office/officeart/2005/8/layout/list1"/>
    <dgm:cxn modelId="{F4B5D9D8-71A2-8B4E-BDF3-54CA9F76932D}" type="presParOf" srcId="{29069E18-F512-7A4B-A3F5-9C316429AAFE}" destId="{BFA4C0D1-0B5A-CC49-8672-BC60CCAD3E97}" srcOrd="1" destOrd="0" presId="urn:microsoft.com/office/officeart/2005/8/layout/list1"/>
    <dgm:cxn modelId="{B383BD45-7ECF-694D-A85F-62BD91E079BC}" type="presParOf" srcId="{29069E18-F512-7A4B-A3F5-9C316429AAFE}" destId="{160662E5-9991-5B4E-A1AA-EC63605277E3}" srcOrd="2" destOrd="0" presId="urn:microsoft.com/office/officeart/2005/8/layout/list1"/>
    <dgm:cxn modelId="{DDF8433C-02FE-FC47-BF49-15F72D93AA7D}" type="presParOf" srcId="{29069E18-F512-7A4B-A3F5-9C316429AAFE}" destId="{1A412050-A0D3-9F48-A62D-7C756CE87450}" srcOrd="3" destOrd="0" presId="urn:microsoft.com/office/officeart/2005/8/layout/list1"/>
    <dgm:cxn modelId="{1DC6719C-A3A4-D841-9410-4EAA31892063}" type="presParOf" srcId="{29069E18-F512-7A4B-A3F5-9C316429AAFE}" destId="{CFE70274-E0D7-D541-A9F2-0AF622135884}" srcOrd="4" destOrd="0" presId="urn:microsoft.com/office/officeart/2005/8/layout/list1"/>
    <dgm:cxn modelId="{BFA03D7F-6DAE-CA47-9448-52474B1F4563}" type="presParOf" srcId="{CFE70274-E0D7-D541-A9F2-0AF622135884}" destId="{192CD467-C113-084E-BD37-B811B597933D}" srcOrd="0" destOrd="0" presId="urn:microsoft.com/office/officeart/2005/8/layout/list1"/>
    <dgm:cxn modelId="{7C0E5B91-8685-2E4E-9B62-722A7DE5B4D3}" type="presParOf" srcId="{CFE70274-E0D7-D541-A9F2-0AF622135884}" destId="{9CC2E659-5CDF-2F4B-AE3C-79E2633AF059}" srcOrd="1" destOrd="0" presId="urn:microsoft.com/office/officeart/2005/8/layout/list1"/>
    <dgm:cxn modelId="{CE3BD061-0105-824E-85FB-82C93896A4EB}" type="presParOf" srcId="{29069E18-F512-7A4B-A3F5-9C316429AAFE}" destId="{67A9A583-AB94-404A-B6E0-79F3362765FC}" srcOrd="5" destOrd="0" presId="urn:microsoft.com/office/officeart/2005/8/layout/list1"/>
    <dgm:cxn modelId="{06972C96-29F5-E048-834B-569C02FCA079}" type="presParOf" srcId="{29069E18-F512-7A4B-A3F5-9C316429AAFE}" destId="{7E0CD701-CB2A-9049-A945-51E99901F4EC}" srcOrd="6" destOrd="0" presId="urn:microsoft.com/office/officeart/2005/8/layout/list1"/>
    <dgm:cxn modelId="{85495A35-64D7-694B-ACD5-B4F3F6671578}" type="presParOf" srcId="{29069E18-F512-7A4B-A3F5-9C316429AAFE}" destId="{87C822B7-5DB1-4947-9BC5-2C2671C21F15}" srcOrd="7" destOrd="0" presId="urn:microsoft.com/office/officeart/2005/8/layout/list1"/>
    <dgm:cxn modelId="{877143D2-BAF7-774C-AE92-A5B754902190}" type="presParOf" srcId="{29069E18-F512-7A4B-A3F5-9C316429AAFE}" destId="{B29649A5-D40D-A540-97A8-65168B740826}" srcOrd="8" destOrd="0" presId="urn:microsoft.com/office/officeart/2005/8/layout/list1"/>
    <dgm:cxn modelId="{6A10CEB6-FCA0-7F41-92F3-17A9E515ED06}" type="presParOf" srcId="{B29649A5-D40D-A540-97A8-65168B740826}" destId="{0FB21520-B0E9-CF44-83B3-F257FBDB4A80}" srcOrd="0" destOrd="0" presId="urn:microsoft.com/office/officeart/2005/8/layout/list1"/>
    <dgm:cxn modelId="{9475F922-6A85-0545-8451-69375E35D256}" type="presParOf" srcId="{B29649A5-D40D-A540-97A8-65168B740826}" destId="{39146AAD-830B-1343-84DD-68A07CDC73CA}" srcOrd="1" destOrd="0" presId="urn:microsoft.com/office/officeart/2005/8/layout/list1"/>
    <dgm:cxn modelId="{5D2B82E4-7B73-5946-BDE8-7D2321148310}" type="presParOf" srcId="{29069E18-F512-7A4B-A3F5-9C316429AAFE}" destId="{ED70A6F4-77FB-BD42-BDAF-CBE4CBC237EE}" srcOrd="9" destOrd="0" presId="urn:microsoft.com/office/officeart/2005/8/layout/list1"/>
    <dgm:cxn modelId="{648BD8E4-EA48-9F4A-B3CA-0013484B3F88}" type="presParOf" srcId="{29069E18-F512-7A4B-A3F5-9C316429AAFE}" destId="{757B2E73-6091-1F49-8167-0176252BAD17}" srcOrd="10" destOrd="0" presId="urn:microsoft.com/office/officeart/2005/8/layout/list1"/>
    <dgm:cxn modelId="{9FA1611A-9299-2F41-84AF-BD1D66F4961A}" type="presParOf" srcId="{29069E18-F512-7A4B-A3F5-9C316429AAFE}" destId="{C5C84B2C-EEBB-AC4F-9FFD-F0AC5807C980}" srcOrd="11" destOrd="0" presId="urn:microsoft.com/office/officeart/2005/8/layout/list1"/>
    <dgm:cxn modelId="{98872200-011E-C640-B3E5-BCC4D7A311A4}" type="presParOf" srcId="{29069E18-F512-7A4B-A3F5-9C316429AAFE}" destId="{C9EDE23B-4830-344B-A41F-04F062022C38}" srcOrd="12" destOrd="0" presId="urn:microsoft.com/office/officeart/2005/8/layout/list1"/>
    <dgm:cxn modelId="{E4953A56-D842-3746-AA1F-38E5F1742546}" type="presParOf" srcId="{C9EDE23B-4830-344B-A41F-04F062022C38}" destId="{B4599305-8952-EE4F-8E56-8483B26A4D8C}" srcOrd="0" destOrd="0" presId="urn:microsoft.com/office/officeart/2005/8/layout/list1"/>
    <dgm:cxn modelId="{EDA8A738-F78B-434E-9AA3-6427DA51D424}" type="presParOf" srcId="{C9EDE23B-4830-344B-A41F-04F062022C38}" destId="{DE780EC0-B4D5-994B-9B6D-13A993835047}" srcOrd="1" destOrd="0" presId="urn:microsoft.com/office/officeart/2005/8/layout/list1"/>
    <dgm:cxn modelId="{A2A4BBD3-031E-7D48-8C29-2013CA730D27}" type="presParOf" srcId="{29069E18-F512-7A4B-A3F5-9C316429AAFE}" destId="{212A8C90-991C-9747-B016-60CD69E598D6}" srcOrd="13" destOrd="0" presId="urn:microsoft.com/office/officeart/2005/8/layout/list1"/>
    <dgm:cxn modelId="{64AD34D7-02A2-624D-A25F-CEBC76E881C3}" type="presParOf" srcId="{29069E18-F512-7A4B-A3F5-9C316429AAFE}" destId="{B3ED197F-1BEE-6A49-8E1F-DE266F64908F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459398-DBFB-8744-B01E-A059BA1BC282}">
      <dsp:nvSpPr>
        <dsp:cNvPr id="0" name=""/>
        <dsp:cNvSpPr/>
      </dsp:nvSpPr>
      <dsp:spPr>
        <a:xfrm>
          <a:off x="3286" y="77364"/>
          <a:ext cx="3203971" cy="633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Segment #1</a:t>
          </a:r>
        </a:p>
      </dsp:txBody>
      <dsp:txXfrm>
        <a:off x="3286" y="77364"/>
        <a:ext cx="3203971" cy="633600"/>
      </dsp:txXfrm>
    </dsp:sp>
    <dsp:sp modelId="{4A527E50-3477-B445-8CCD-D30066074ABE}">
      <dsp:nvSpPr>
        <dsp:cNvPr id="0" name=""/>
        <dsp:cNvSpPr/>
      </dsp:nvSpPr>
      <dsp:spPr>
        <a:xfrm>
          <a:off x="3286" y="710964"/>
          <a:ext cx="3203971" cy="35630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Higher Socioeconomic Level, Education &amp; Affluence Index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Purchase smaller volumes of high price  premium soaps.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More likely to purchase during promotional period.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 Least Loyalty</a:t>
          </a:r>
        </a:p>
      </dsp:txBody>
      <dsp:txXfrm>
        <a:off x="3286" y="710964"/>
        <a:ext cx="3203971" cy="3563009"/>
      </dsp:txXfrm>
    </dsp:sp>
    <dsp:sp modelId="{346F29CC-68F2-104A-A98B-6D72BD5E02E3}">
      <dsp:nvSpPr>
        <dsp:cNvPr id="0" name=""/>
        <dsp:cNvSpPr/>
      </dsp:nvSpPr>
      <dsp:spPr>
        <a:xfrm>
          <a:off x="3655814" y="77364"/>
          <a:ext cx="3203971" cy="633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Segment #2</a:t>
          </a:r>
        </a:p>
      </dsp:txBody>
      <dsp:txXfrm>
        <a:off x="3655814" y="77364"/>
        <a:ext cx="3203971" cy="633600"/>
      </dsp:txXfrm>
    </dsp:sp>
    <dsp:sp modelId="{D312EBBD-C3EC-3349-9C9E-B741A83A583C}">
      <dsp:nvSpPr>
        <dsp:cNvPr id="0" name=""/>
        <dsp:cNvSpPr/>
      </dsp:nvSpPr>
      <dsp:spPr>
        <a:xfrm>
          <a:off x="3655814" y="710964"/>
          <a:ext cx="3203971" cy="35630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Average Socioeconomic Level, Education &amp; Affluence Index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Purchase higher volumes of  average price  popular soaps.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Less likely to purchase during promotional period.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Less Brand loyalty </a:t>
          </a:r>
        </a:p>
      </dsp:txBody>
      <dsp:txXfrm>
        <a:off x="3655814" y="710964"/>
        <a:ext cx="3203971" cy="3563009"/>
      </dsp:txXfrm>
    </dsp:sp>
    <dsp:sp modelId="{919D5F84-FE99-F543-9A92-86F2DDE89DF7}">
      <dsp:nvSpPr>
        <dsp:cNvPr id="0" name=""/>
        <dsp:cNvSpPr/>
      </dsp:nvSpPr>
      <dsp:spPr>
        <a:xfrm>
          <a:off x="7308342" y="77364"/>
          <a:ext cx="3203971" cy="633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Segment #3</a:t>
          </a:r>
        </a:p>
      </dsp:txBody>
      <dsp:txXfrm>
        <a:off x="7308342" y="77364"/>
        <a:ext cx="3203971" cy="633600"/>
      </dsp:txXfrm>
    </dsp:sp>
    <dsp:sp modelId="{18DF8D37-8A72-A94C-8210-96C9E11341ED}">
      <dsp:nvSpPr>
        <dsp:cNvPr id="0" name=""/>
        <dsp:cNvSpPr/>
      </dsp:nvSpPr>
      <dsp:spPr>
        <a:xfrm>
          <a:off x="7308342" y="710964"/>
          <a:ext cx="3203971" cy="356300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Low Socioeconomic Level, Education &amp; Affluence Index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Purchase less volumes of low-price  economy soaps.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Most likely to purchase during promotional period.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Most Loyal Customers </a:t>
          </a:r>
        </a:p>
      </dsp:txBody>
      <dsp:txXfrm>
        <a:off x="7308342" y="710964"/>
        <a:ext cx="3203971" cy="35630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0662E5-9991-5B4E-A1AA-EC63605277E3}">
      <dsp:nvSpPr>
        <dsp:cNvPr id="0" name=""/>
        <dsp:cNvSpPr/>
      </dsp:nvSpPr>
      <dsp:spPr>
        <a:xfrm>
          <a:off x="0" y="397064"/>
          <a:ext cx="712958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7A1E1B-69F0-6346-AF97-CDF22C369F8D}">
      <dsp:nvSpPr>
        <dsp:cNvPr id="0" name=""/>
        <dsp:cNvSpPr/>
      </dsp:nvSpPr>
      <dsp:spPr>
        <a:xfrm>
          <a:off x="356479" y="13304"/>
          <a:ext cx="4990708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637" tIns="0" rIns="188637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Women aging 35 years and above</a:t>
          </a:r>
        </a:p>
      </dsp:txBody>
      <dsp:txXfrm>
        <a:off x="393946" y="50771"/>
        <a:ext cx="4915774" cy="692586"/>
      </dsp:txXfrm>
    </dsp:sp>
    <dsp:sp modelId="{7E0CD701-CB2A-9049-A945-51E99901F4EC}">
      <dsp:nvSpPr>
        <dsp:cNvPr id="0" name=""/>
        <dsp:cNvSpPr/>
      </dsp:nvSpPr>
      <dsp:spPr>
        <a:xfrm>
          <a:off x="0" y="1576424"/>
          <a:ext cx="712958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2E659-5CDF-2F4B-AE3C-79E2633AF059}">
      <dsp:nvSpPr>
        <dsp:cNvPr id="0" name=""/>
        <dsp:cNvSpPr/>
      </dsp:nvSpPr>
      <dsp:spPr>
        <a:xfrm>
          <a:off x="356479" y="1192664"/>
          <a:ext cx="4990708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637" tIns="0" rIns="188637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3-5 members in a household</a:t>
          </a:r>
        </a:p>
      </dsp:txBody>
      <dsp:txXfrm>
        <a:off x="393946" y="1230131"/>
        <a:ext cx="4915774" cy="692586"/>
      </dsp:txXfrm>
    </dsp:sp>
    <dsp:sp modelId="{757B2E73-6091-1F49-8167-0176252BAD17}">
      <dsp:nvSpPr>
        <dsp:cNvPr id="0" name=""/>
        <dsp:cNvSpPr/>
      </dsp:nvSpPr>
      <dsp:spPr>
        <a:xfrm>
          <a:off x="0" y="2755784"/>
          <a:ext cx="712958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146AAD-830B-1343-84DD-68A07CDC73CA}">
      <dsp:nvSpPr>
        <dsp:cNvPr id="0" name=""/>
        <dsp:cNvSpPr/>
      </dsp:nvSpPr>
      <dsp:spPr>
        <a:xfrm>
          <a:off x="356479" y="2372024"/>
          <a:ext cx="4990708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637" tIns="0" rIns="188637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Children ages 7 and up</a:t>
          </a:r>
        </a:p>
      </dsp:txBody>
      <dsp:txXfrm>
        <a:off x="393946" y="2409491"/>
        <a:ext cx="4915774" cy="692586"/>
      </dsp:txXfrm>
    </dsp:sp>
    <dsp:sp modelId="{B3ED197F-1BEE-6A49-8E1F-DE266F64908F}">
      <dsp:nvSpPr>
        <dsp:cNvPr id="0" name=""/>
        <dsp:cNvSpPr/>
      </dsp:nvSpPr>
      <dsp:spPr>
        <a:xfrm>
          <a:off x="0" y="3935145"/>
          <a:ext cx="7129584" cy="65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780EC0-B4D5-994B-9B6D-13A993835047}">
      <dsp:nvSpPr>
        <dsp:cNvPr id="0" name=""/>
        <dsp:cNvSpPr/>
      </dsp:nvSpPr>
      <dsp:spPr>
        <a:xfrm>
          <a:off x="356479" y="3551385"/>
          <a:ext cx="4990708" cy="7675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637" tIns="0" rIns="188637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</a:rPr>
            <a:t>Watch Television</a:t>
          </a:r>
        </a:p>
      </dsp:txBody>
      <dsp:txXfrm>
        <a:off x="393946" y="3588852"/>
        <a:ext cx="4915774" cy="6925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B4C9A-8023-2D40-A6E6-BD016CB1E7D6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A876C-D639-D148-8687-D84C95E04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7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7BA9C-C13B-C941-82A5-2AA33B4473CE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CE1D9-36F2-B84D-A38F-999A8359D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505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90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271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786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4" name="Freeform 13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927" y="758283"/>
            <a:ext cx="4767239" cy="47700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4D3F32-4423-4145-9CD9-5EB9DA0DCB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6958"/>
            <a:ext cx="12192000" cy="68586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0A7727-4462-8942-AB48-B71038DE4EA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214BB9-F84D-6F44-81C5-7C420DBA434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FACEABAF-0636-7E41-9409-025AC7F9BE6F}"/>
              </a:ext>
            </a:extLst>
          </p:cNvPr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8CD983-FE08-F44A-A7D1-D4FF1DA56B5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63" y="6052848"/>
            <a:ext cx="1987188" cy="612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1E44FC7-C83B-0D4C-AA11-87BF3EF40DA1}"/>
              </a:ext>
            </a:extLst>
          </p:cNvPr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C9686-D927-5044-BEB7-31718992B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118CFE-BD95-0E49-8595-D6AC4F4C078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25C06-7B28-F84B-B6DF-72F35317E67A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79CEB8D-B9A4-7249-A618-1FFCB6E3C71A}" type="datetime1">
              <a:rPr lang="en-US" smtClean="0"/>
              <a:pPr/>
              <a:t>12/17/20</a:t>
            </a:fld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4C075EC-9917-254A-B858-BD457CFA2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267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589782"/>
            <a:ext cx="9144000" cy="1088528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78310"/>
            <a:ext cx="9144000" cy="1035407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700" y="2166290"/>
            <a:ext cx="2491740" cy="2414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C01B3-EA4D-144B-B2F9-039945D70569}" type="datetime1">
              <a:rPr lang="en-US" smtClean="0"/>
              <a:t>12/17/20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344B-EC26-5744-AC76-D8CA586C9B04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F515-9089-4647-A15F-41AF70C5A341}" type="datetime1">
              <a:rPr lang="en-US" smtClean="0"/>
              <a:t>12/17/20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F18E-BC0A-FA47-B948-E7696B7A692B}" type="datetime1">
              <a:rPr lang="en-US" smtClean="0"/>
              <a:t>12/17/20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F258AA9-B821-064F-B0D1-72D48677BD6D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6958"/>
            <a:ext cx="12192000" cy="68586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E071C4-07EC-7342-96B3-74D6F930600B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7E6E52-1882-7C40-BAFD-5318C3620C4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60"/>
            <a:ext cx="5198364" cy="6858000"/>
          </a:xfrm>
          <a:prstGeom prst="rect">
            <a:avLst/>
          </a:prstGeom>
        </p:spPr>
      </p:pic>
      <p:sp>
        <p:nvSpPr>
          <p:cNvPr id="16" name="Freeform 15">
            <a:extLst>
              <a:ext uri="{FF2B5EF4-FFF2-40B4-BE49-F238E27FC236}">
                <a16:creationId xmlns:a16="http://schemas.microsoft.com/office/drawing/2014/main" id="{BB789F94-5F95-7A44-B723-3D0ED79F278D}"/>
              </a:ext>
            </a:extLst>
          </p:cNvPr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B56E0D0-A35D-B047-B995-A87A7882B28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3263" y="6052848"/>
            <a:ext cx="1987188" cy="61243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1B6D6C3-3E7C-8D43-9DB8-11925FE74EE1}"/>
              </a:ext>
            </a:extLst>
          </p:cNvPr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59805" y="6244525"/>
            <a:ext cx="77579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244525"/>
            <a:ext cx="12216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79CEB8D-B9A4-7249-A618-1FFCB6E3C71A}" type="datetime1">
              <a:rPr lang="en-US" smtClean="0"/>
              <a:pPr/>
              <a:t>12/17/20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ADD57-E8E8-6F45-AC05-E272920E2EB0}"/>
              </a:ext>
            </a:extLst>
          </p:cNvPr>
          <p:cNvSpPr txBox="1"/>
          <p:nvPr userDrawn="1"/>
        </p:nvSpPr>
        <p:spPr>
          <a:xfrm>
            <a:off x="149629" y="6244525"/>
            <a:ext cx="688571" cy="365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fld id="{479BDA1F-085D-3742-BB72-CE0249E0F669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4" r:id="rId3"/>
    <p:sldLayoutId id="2147483663" r:id="rId4"/>
    <p:sldLayoutId id="2147483662" r:id="rId5"/>
    <p:sldLayoutId id="2147483652" r:id="rId6"/>
    <p:sldLayoutId id="2147483654" r:id="rId7"/>
    <p:sldLayoutId id="2147483655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b="1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bg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1">
              <a:lumMod val="8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1">
              <a:lumMod val="8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audio" Target="../media/media2.m4a"/><Relationship Id="rId7" Type="http://schemas.openxmlformats.org/officeDocument/2006/relationships/diagramLayout" Target="../diagrams/layout1.xml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diagramData" Target="../diagrams/data1.xml"/><Relationship Id="rId11" Type="http://schemas.openxmlformats.org/officeDocument/2006/relationships/image" Target="../media/image7.png"/><Relationship Id="rId5" Type="http://schemas.openxmlformats.org/officeDocument/2006/relationships/notesSlide" Target="../notesSlides/notesSlide1.xml"/><Relationship Id="rId10" Type="http://schemas.microsoft.com/office/2007/relationships/diagramDrawing" Target="../diagrams/drawing1.xml"/><Relationship Id="rId4" Type="http://schemas.openxmlformats.org/officeDocument/2006/relationships/slideLayout" Target="../slideLayouts/slideLayout3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diagramQuickStyle" Target="../diagrams/quickStyle3.xml"/><Relationship Id="rId3" Type="http://schemas.openxmlformats.org/officeDocument/2006/relationships/audio" Target="../media/media3.m4a"/><Relationship Id="rId7" Type="http://schemas.openxmlformats.org/officeDocument/2006/relationships/diagramLayout" Target="../diagrams/layout2.xml"/><Relationship Id="rId12" Type="http://schemas.openxmlformats.org/officeDocument/2006/relationships/diagramLayout" Target="../diagrams/layout3.xml"/><Relationship Id="rId2" Type="http://schemas.microsoft.com/office/2007/relationships/media" Target="../media/media3.m4a"/><Relationship Id="rId16" Type="http://schemas.openxmlformats.org/officeDocument/2006/relationships/image" Target="../media/image7.png"/><Relationship Id="rId1" Type="http://schemas.openxmlformats.org/officeDocument/2006/relationships/tags" Target="../tags/tag2.xml"/><Relationship Id="rId6" Type="http://schemas.openxmlformats.org/officeDocument/2006/relationships/diagramData" Target="../diagrams/data2.xml"/><Relationship Id="rId11" Type="http://schemas.openxmlformats.org/officeDocument/2006/relationships/diagramData" Target="../diagrams/data3.xml"/><Relationship Id="rId5" Type="http://schemas.openxmlformats.org/officeDocument/2006/relationships/notesSlide" Target="../notesSlides/notesSlide2.xml"/><Relationship Id="rId15" Type="http://schemas.microsoft.com/office/2007/relationships/diagramDrawing" Target="../diagrams/drawing3.xml"/><Relationship Id="rId10" Type="http://schemas.microsoft.com/office/2007/relationships/diagramDrawing" Target="../diagrams/drawing2.xml"/><Relationship Id="rId4" Type="http://schemas.openxmlformats.org/officeDocument/2006/relationships/slideLayout" Target="../slideLayouts/slideLayout3.xml"/><Relationship Id="rId9" Type="http://schemas.openxmlformats.org/officeDocument/2006/relationships/diagramColors" Target="../diagrams/colors2.xml"/><Relationship Id="rId14" Type="http://schemas.openxmlformats.org/officeDocument/2006/relationships/diagramColors" Target="../diagrams/colors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3.0/" TargetMode="External"/><Relationship Id="rId3" Type="http://schemas.openxmlformats.org/officeDocument/2006/relationships/audio" Target="../media/media4.m4a"/><Relationship Id="rId7" Type="http://schemas.openxmlformats.org/officeDocument/2006/relationships/hyperlink" Target="https://en.wikipedia.org/wiki/High_Class_in_Borrowed_Shoes" TargetMode="External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8.jp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C339EF-66DA-EF44-AE21-EF3805B83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26529"/>
            <a:ext cx="9144000" cy="2387600"/>
          </a:xfrm>
        </p:spPr>
        <p:txBody>
          <a:bodyPr/>
          <a:lstStyle/>
          <a:p>
            <a:r>
              <a:rPr lang="en-US"/>
              <a:t>CRISA MARKETING RESEARCH</a:t>
            </a:r>
            <a:br>
              <a:rPr lang="en-US"/>
            </a:br>
            <a:r>
              <a:rPr lang="en-US" sz="2800"/>
              <a:t>SEGMENTATION of BATH SOAP COSUMERS</a:t>
            </a:r>
            <a:endParaRPr lang="en-US" sz="28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753CC30-CEC5-5043-B107-DC6C2DF468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en-US"/>
          </a:p>
          <a:p>
            <a:r>
              <a:rPr lang="en-US"/>
              <a:t>Presented by</a:t>
            </a:r>
          </a:p>
          <a:p>
            <a:r>
              <a:rPr lang="en-US"/>
              <a:t>Rakhee Moolchandani</a:t>
            </a:r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0EF5C56-C007-904B-B2AA-9F0D1A7DE7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60" y="582748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4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60"/>
    </mc:Choice>
    <mc:Fallback xmlns="">
      <p:transition spd="slow" advTm="13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F22FD538-5FA7-F347-BD77-718AFD871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095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ACECD250-4DDA-E24F-A780-C4AEC8A00989}"/>
              </a:ext>
            </a:extLst>
          </p:cNvPr>
          <p:cNvSpPr txBox="1"/>
          <p:nvPr/>
        </p:nvSpPr>
        <p:spPr>
          <a:xfrm>
            <a:off x="1770185" y="2403231"/>
            <a:ext cx="1846384" cy="72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80BDEE-5EDD-D546-97E5-33E29F247F2E}"/>
              </a:ext>
            </a:extLst>
          </p:cNvPr>
          <p:cNvSpPr txBox="1"/>
          <p:nvPr/>
        </p:nvSpPr>
        <p:spPr>
          <a:xfrm>
            <a:off x="1922585" y="2555631"/>
            <a:ext cx="1846384" cy="72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F75112-1F87-554D-95E5-26535D013C35}"/>
              </a:ext>
            </a:extLst>
          </p:cNvPr>
          <p:cNvSpPr txBox="1"/>
          <p:nvPr/>
        </p:nvSpPr>
        <p:spPr>
          <a:xfrm>
            <a:off x="2074985" y="2708031"/>
            <a:ext cx="1846384" cy="72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790736-DF8F-6049-9EDD-582483F5A63D}"/>
              </a:ext>
            </a:extLst>
          </p:cNvPr>
          <p:cNvSpPr txBox="1"/>
          <p:nvPr/>
        </p:nvSpPr>
        <p:spPr>
          <a:xfrm>
            <a:off x="2379785" y="3012831"/>
            <a:ext cx="1846384" cy="720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19" name="Table 19">
            <a:extLst>
              <a:ext uri="{FF2B5EF4-FFF2-40B4-BE49-F238E27FC236}">
                <a16:creationId xmlns:a16="http://schemas.microsoft.com/office/drawing/2014/main" id="{5A3B2927-2BF7-0D43-88C6-8575289BEA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344692"/>
              </p:ext>
            </p:extLst>
          </p:nvPr>
        </p:nvGraphicFramePr>
        <p:xfrm>
          <a:off x="1922585" y="1825625"/>
          <a:ext cx="81280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2135746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Demographics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68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Social Economic 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5419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Eating Habits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634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Native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53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853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866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Education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490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Members in House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2479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No. of Children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639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Availability of Television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152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Affluence Index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420935"/>
                  </a:ext>
                </a:extLst>
              </a:tr>
            </a:tbl>
          </a:graphicData>
        </a:graphic>
      </p:graphicFrame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E15B674E-CE61-A247-A76A-7CDACE538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576667"/>
              </p:ext>
            </p:extLst>
          </p:nvPr>
        </p:nvGraphicFramePr>
        <p:xfrm>
          <a:off x="1900115" y="2827305"/>
          <a:ext cx="3260969" cy="15386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0969">
                  <a:extLst>
                    <a:ext uri="{9D8B030D-6E8A-4147-A177-3AD203B41FA5}">
                      <a16:colId xmlns:a16="http://schemas.microsoft.com/office/drawing/2014/main" val="1940941723"/>
                    </a:ext>
                  </a:extLst>
                </a:gridCol>
              </a:tblGrid>
              <a:tr h="295350">
                <a:tc>
                  <a:txBody>
                    <a:bodyPr/>
                    <a:lstStyle/>
                    <a:p>
                      <a:r>
                        <a:rPr lang="en-US" dirty="0"/>
                        <a:t>Purchase Behavior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511082"/>
                  </a:ext>
                </a:extLst>
              </a:tr>
              <a:tr h="390967">
                <a:tc>
                  <a:txBody>
                    <a:bodyPr/>
                    <a:lstStyle/>
                    <a:p>
                      <a:r>
                        <a:rPr lang="en-US" dirty="0"/>
                        <a:t>Brand Loyalty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578391"/>
                  </a:ext>
                </a:extLst>
              </a:tr>
              <a:tr h="390967">
                <a:tc>
                  <a:txBody>
                    <a:bodyPr/>
                    <a:lstStyle/>
                    <a:p>
                      <a:r>
                        <a:rPr lang="en-US" dirty="0"/>
                        <a:t>Transactions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283678"/>
                  </a:ext>
                </a:extLst>
              </a:tr>
              <a:tr h="3909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Offers and Discounts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1743868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E95E66AB-2330-D74E-A23D-8CC1564648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827546"/>
              </p:ext>
            </p:extLst>
          </p:nvPr>
        </p:nvGraphicFramePr>
        <p:xfrm>
          <a:off x="6789616" y="2974731"/>
          <a:ext cx="3260969" cy="12057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0969">
                  <a:extLst>
                    <a:ext uri="{9D8B030D-6E8A-4147-A177-3AD203B41FA5}">
                      <a16:colId xmlns:a16="http://schemas.microsoft.com/office/drawing/2014/main" val="1940941723"/>
                    </a:ext>
                  </a:extLst>
                </a:gridCol>
              </a:tblGrid>
              <a:tr h="423787">
                <a:tc>
                  <a:txBody>
                    <a:bodyPr/>
                    <a:lstStyle/>
                    <a:p>
                      <a:r>
                        <a:rPr lang="en-US" dirty="0"/>
                        <a:t>Basis of Purchase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511082"/>
                  </a:ext>
                </a:extLst>
              </a:tr>
              <a:tr h="390967"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0578391"/>
                  </a:ext>
                </a:extLst>
              </a:tr>
              <a:tr h="390967">
                <a:tc>
                  <a:txBody>
                    <a:bodyPr/>
                    <a:lstStyle/>
                    <a:p>
                      <a:r>
                        <a:rPr lang="en-US" dirty="0"/>
                        <a:t>Propositions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283678"/>
                  </a:ext>
                </a:extLst>
              </a:tr>
            </a:tbl>
          </a:graphicData>
        </a:graphic>
      </p:graphicFrame>
      <p:sp>
        <p:nvSpPr>
          <p:cNvPr id="22" name="Title 3">
            <a:extLst>
              <a:ext uri="{FF2B5EF4-FFF2-40B4-BE49-F238E27FC236}">
                <a16:creationId xmlns:a16="http://schemas.microsoft.com/office/drawing/2014/main" id="{95E369DF-6010-0F44-86EC-F3A12E8A2138}"/>
              </a:ext>
            </a:extLst>
          </p:cNvPr>
          <p:cNvSpPr txBox="1">
            <a:spLocks/>
          </p:cNvSpPr>
          <p:nvPr/>
        </p:nvSpPr>
        <p:spPr>
          <a:xfrm>
            <a:off x="990600" y="4999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FUTURE PLANS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596A867-1FC4-4346-9C8D-45FC5D2CB6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37393" y="5770563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72770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593"/>
    </mc:Choice>
    <mc:Fallback xmlns="">
      <p:transition spd="slow" advTm="94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2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 CONSUMERS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B873ABF-78C3-444B-BC1B-7D9BF01214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2859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6BFA2129-D304-9E40-AEBA-CF8E53000C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1519014"/>
              </p:ext>
            </p:extLst>
          </p:nvPr>
        </p:nvGraphicFramePr>
        <p:xfrm>
          <a:off x="2727151" y="1573313"/>
          <a:ext cx="7129584" cy="4603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2299FB1-812E-0A41-89CE-0DB4541594E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162560" y="59055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96835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730"/>
    </mc:Choice>
    <mc:Fallback>
      <p:transition spd="slow" advTm="71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Graphic spid="6" grpId="0">
        <p:bldAsOne/>
      </p:bldGraphic>
      <p:bldGraphic spid="8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B6938A-5080-CA4B-8877-952BD278B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165" y="373834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RECOMMENDATION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BEF562-DB42-664E-BC31-4521F77727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1" y="1881554"/>
            <a:ext cx="5314542" cy="37733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lvl="1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1"/>
                </a:solidFill>
                <a:latin typeface="+mn-lt"/>
                <a:cs typeface="+mn-cs"/>
              </a:rPr>
              <a:t>Separate Promotion Campaigns targeting:</a:t>
            </a:r>
          </a:p>
          <a:p>
            <a:pPr marL="914400" lvl="2" indent="0">
              <a:buNone/>
            </a:pPr>
            <a:endParaRPr lang="en-US" sz="2400" b="1" dirty="0">
              <a:solidFill>
                <a:schemeClr val="tx1"/>
              </a:solidFill>
              <a:latin typeface="+mn-lt"/>
              <a:cs typeface="+mn-cs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  <a:cs typeface="+mn-cs"/>
              </a:rPr>
              <a:t>High Social level and Educated class.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>
                <a:solidFill>
                  <a:schemeClr val="tx1"/>
                </a:solidFill>
                <a:latin typeface="+mn-lt"/>
                <a:cs typeface="+mn-cs"/>
              </a:rPr>
              <a:t>Low Social level and Educated class.</a:t>
            </a:r>
          </a:p>
          <a:p>
            <a:pPr marL="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30" name="Freeform: Shape 2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DE4F44-5718-7641-ADFD-C00D2D49978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r="3767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27C5E5D-6A2B-E540-B5CE-E4F702010412}"/>
              </a:ext>
            </a:extLst>
          </p:cNvPr>
          <p:cNvSpPr txBox="1"/>
          <p:nvPr/>
        </p:nvSpPr>
        <p:spPr>
          <a:xfrm>
            <a:off x="9884957" y="6657945"/>
            <a:ext cx="230704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7" tooltip="https://en.wikipedia.org/wiki/High_Class_in_Borrowed_Sho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8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99D8C58-0251-8C4A-9338-3AC84B4E34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9530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5668"/>
    </mc:Choice>
    <mc:Fallback>
      <p:transition spd="slow" advTm="35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EF70C7-DE0D-2F43-BA52-5B33FFAADC6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DBB2C9D-A9E6-BC45-9130-DD2D27402F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Kent.edu</a:t>
            </a:r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4086C4E-CF7B-5D4F-AC9D-C381549795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10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98"/>
    </mc:Choice>
    <mc:Fallback xmlns="">
      <p:transition spd="slow" advTm="8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5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6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8.7|9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206</Words>
  <Application>Microsoft Macintosh PowerPoint</Application>
  <PresentationFormat>Widescreen</PresentationFormat>
  <Paragraphs>56</Paragraphs>
  <Slides>5</Slides>
  <Notes>4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CRISA MARKETING RESEARCH SEGMENTATION of BATH SOAP COSUMERS</vt:lpstr>
      <vt:lpstr>CURRENT STATE</vt:lpstr>
      <vt:lpstr>TARGET CONSUMERS </vt:lpstr>
      <vt:lpstr>RECOMMENDATION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CRISA MARKETING RESEARCH SEGMENTATION ANALYSIS of BATH SOAP COSUMERS</dc:title>
  <dc:creator>Rakhee Moolchandani</dc:creator>
  <cp:lastModifiedBy>Rakhee Moolchandani</cp:lastModifiedBy>
  <cp:revision>15</cp:revision>
  <dcterms:created xsi:type="dcterms:W3CDTF">2020-12-17T06:32:31Z</dcterms:created>
  <dcterms:modified xsi:type="dcterms:W3CDTF">2020-12-17T23:56:02Z</dcterms:modified>
</cp:coreProperties>
</file>

<file path=docProps/thumbnail.jpeg>
</file>